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1"/>
  </p:notesMasterIdLst>
  <p:handoutMasterIdLst>
    <p:handoutMasterId r:id="rId32"/>
  </p:handoutMasterIdLst>
  <p:sldIdLst>
    <p:sldId id="1503" r:id="rId2"/>
    <p:sldId id="1798" r:id="rId3"/>
    <p:sldId id="1800" r:id="rId4"/>
    <p:sldId id="1801" r:id="rId5"/>
    <p:sldId id="2152" r:id="rId6"/>
    <p:sldId id="1872" r:id="rId7"/>
    <p:sldId id="2156" r:id="rId8"/>
    <p:sldId id="2158" r:id="rId9"/>
    <p:sldId id="1986" r:id="rId10"/>
    <p:sldId id="2146" r:id="rId11"/>
    <p:sldId id="1860" r:id="rId12"/>
    <p:sldId id="2004" r:id="rId13"/>
    <p:sldId id="2160" r:id="rId14"/>
    <p:sldId id="2005" r:id="rId15"/>
    <p:sldId id="1864" r:id="rId16"/>
    <p:sldId id="1865" r:id="rId17"/>
    <p:sldId id="1866" r:id="rId18"/>
    <p:sldId id="1867" r:id="rId19"/>
    <p:sldId id="1871" r:id="rId20"/>
    <p:sldId id="1962" r:id="rId21"/>
    <p:sldId id="1869" r:id="rId22"/>
    <p:sldId id="2166" r:id="rId23"/>
    <p:sldId id="1224" r:id="rId24"/>
    <p:sldId id="1804" r:id="rId25"/>
    <p:sldId id="1805" r:id="rId26"/>
    <p:sldId id="1807" r:id="rId27"/>
    <p:sldId id="1808" r:id="rId28"/>
    <p:sldId id="1802" r:id="rId29"/>
    <p:sldId id="179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1798"/>
            <p14:sldId id="1800"/>
            <p14:sldId id="1801"/>
            <p14:sldId id="2152"/>
            <p14:sldId id="1872"/>
            <p14:sldId id="2156"/>
            <p14:sldId id="2158"/>
            <p14:sldId id="1986"/>
            <p14:sldId id="2146"/>
            <p14:sldId id="1860"/>
            <p14:sldId id="2004"/>
            <p14:sldId id="2160"/>
            <p14:sldId id="2005"/>
            <p14:sldId id="1864"/>
            <p14:sldId id="1865"/>
            <p14:sldId id="1866"/>
            <p14:sldId id="1867"/>
            <p14:sldId id="1871"/>
            <p14:sldId id="1962"/>
            <p14:sldId id="1869"/>
            <p14:sldId id="2166"/>
            <p14:sldId id="1224"/>
            <p14:sldId id="1804"/>
            <p14:sldId id="1805"/>
            <p14:sldId id="1807"/>
            <p14:sldId id="1808"/>
            <p14:sldId id="1802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E729D"/>
    <a:srgbClr val="B58900"/>
    <a:srgbClr val="FB8E20"/>
    <a:srgbClr val="36544F"/>
    <a:srgbClr val="5AB88F"/>
    <a:srgbClr val="D4EBE9"/>
    <a:srgbClr val="B04432"/>
    <a:srgbClr val="9E60B8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44"/>
    <p:restoredTop sz="96911" autoAdjust="0"/>
  </p:normalViewPr>
  <p:slideViewPr>
    <p:cSldViewPr snapToGrid="0" snapToObjects="1">
      <p:cViewPr varScale="1">
        <p:scale>
          <a:sx n="173" d="100"/>
          <a:sy n="173" d="100"/>
        </p:scale>
        <p:origin x="200" y="8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14.05.25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14.05.25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5/14/25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F8B5AC-AD70-C949-2C83-458CFA9D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1239" y="-1893195"/>
            <a:ext cx="15240821" cy="95255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825382" y="3188653"/>
            <a:ext cx="5591070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88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Magdeburg </a:t>
            </a:r>
            <a:r>
              <a:rPr lang="de-DE" sz="1050" spc="60" dirty="0" err="1">
                <a:solidFill>
                  <a:srgbClr val="D4EBE9"/>
                </a:solidFill>
              </a:rPr>
              <a:t>developer</a:t>
            </a:r>
            <a:r>
              <a:rPr lang="de-DE" sz="1050" spc="60" dirty="0">
                <a:solidFill>
                  <a:srgbClr val="D4EBE9"/>
                </a:solidFill>
              </a:rPr>
              <a:t> Days | 14. Mai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3720789" y="1742893"/>
            <a:ext cx="5226398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Praxis</a:t>
            </a:r>
            <a:endParaRPr lang="de-DE" sz="24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888641" y="983022"/>
            <a:ext cx="822001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B58900"/>
                  </a:solidFill>
                </a:ln>
                <a:solidFill>
                  <a:srgbClr val="3E729D"/>
                </a:solidFill>
                <a:latin typeface="Montserrat" charset="0"/>
              </a:rPr>
              <a:t>Webanwendungen</a:t>
            </a:r>
            <a:endParaRPr lang="de-DE" sz="3200" b="1" dirty="0">
              <a:ln>
                <a:solidFill>
                  <a:srgbClr val="B58900"/>
                </a:solidFill>
              </a:ln>
              <a:solidFill>
                <a:srgbClr val="3E729D"/>
              </a:solidFill>
              <a:latin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AC7DD4-1E77-6338-279C-7D74737E5CDA}"/>
              </a:ext>
            </a:extLst>
          </p:cNvPr>
          <p:cNvSpPr txBox="1"/>
          <p:nvPr/>
        </p:nvSpPr>
        <p:spPr>
          <a:xfrm>
            <a:off x="3467446" y="543030"/>
            <a:ext cx="3497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 err="1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2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D39ADA-04F5-BBB0-8AC2-4F1CFF5D4D29}"/>
              </a:ext>
            </a:extLst>
          </p:cNvPr>
          <p:cNvSpPr txBox="1"/>
          <p:nvPr/>
        </p:nvSpPr>
        <p:spPr>
          <a:xfrm>
            <a:off x="6259284" y="38280"/>
            <a:ext cx="2455115" cy="40011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EC321C-3455-D4F5-3C2E-02811B12163C}"/>
              </a:ext>
            </a:extLst>
          </p:cNvPr>
          <p:cNvSpPr txBox="1"/>
          <p:nvPr/>
        </p:nvSpPr>
        <p:spPr>
          <a:xfrm>
            <a:off x="6258579" y="440490"/>
            <a:ext cx="2455115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CC1958-07C8-3CB5-8F29-AF8BEFAD70C4}"/>
              </a:ext>
            </a:extLst>
          </p:cNvPr>
          <p:cNvSpPr txBox="1"/>
          <p:nvPr/>
        </p:nvSpPr>
        <p:spPr>
          <a:xfrm>
            <a:off x="3836146" y="2062370"/>
            <a:ext cx="96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im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7A95F21-8DCE-0559-ED7D-ED59C6BC60FE}"/>
              </a:ext>
            </a:extLst>
          </p:cNvPr>
          <p:cNvSpPr txBox="1"/>
          <p:nvPr/>
        </p:nvSpPr>
        <p:spPr>
          <a:xfrm>
            <a:off x="3299532" y="3588762"/>
            <a:ext cx="1505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32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FB61D1-DEDE-E407-A54E-A90F45D2E53F}"/>
              </a:ext>
            </a:extLst>
          </p:cNvPr>
          <p:cNvSpPr txBox="1"/>
          <p:nvPr/>
        </p:nvSpPr>
        <p:spPr>
          <a:xfrm>
            <a:off x="4413769" y="2647145"/>
            <a:ext cx="38404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Check</a:t>
            </a:r>
            <a:endParaRPr lang="de-DE" sz="72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21E0-AF9F-DE01-7BEA-55F4C578C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6160D1-61F3-0ACD-E029-50664071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A1F740-FA1A-EBFF-058C-ECE1BFE966DD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89EC27C-F73F-1E17-D259-AC945BEC8A5C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feingranulare Updates wird JavaScript eingestreut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243C76-F392-1E34-ECBC-96A407BC600A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7DBC76-F681-9BD3-8C7C-ADF36BCC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0" y="2047223"/>
            <a:ext cx="1033965" cy="17246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31EA3B-38E3-C6F0-5939-D7AA11FF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74" y="2047223"/>
            <a:ext cx="1033966" cy="17246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4D91FBC-5D7C-54AE-E7F0-59974942DC80}"/>
              </a:ext>
            </a:extLst>
          </p:cNvPr>
          <p:cNvSpPr txBox="1"/>
          <p:nvPr/>
        </p:nvSpPr>
        <p:spPr>
          <a:xfrm>
            <a:off x="3670956" y="3839014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...mit JavaScript-Schnipseln</a:t>
            </a:r>
          </a:p>
        </p:txBody>
      </p:sp>
    </p:spTree>
    <p:extLst>
      <p:ext uri="{BB962C8B-B14F-4D97-AF65-F5344CB8AC3E}">
        <p14:creationId xmlns:p14="http://schemas.microsoft.com/office/powerpoint/2010/main" val="131634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550FC5-D7EA-4283-37C7-CF110CF3213A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</p:spTree>
    <p:extLst>
      <p:ext uri="{BB962C8B-B14F-4D97-AF65-F5344CB8AC3E}">
        <p14:creationId xmlns:p14="http://schemas.microsoft.com/office/powerpoint/2010/main" val="350262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</p:spTree>
    <p:extLst>
      <p:ext uri="{BB962C8B-B14F-4D97-AF65-F5344CB8AC3E}">
        <p14:creationId xmlns:p14="http://schemas.microsoft.com/office/powerpoint/2010/main" val="59514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559E-EAB2-84BA-18CA-A9A7C78A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3995-7C36-B836-5730-97F6762F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E7CA05-A4C5-F62F-3BDC-97D03E1698A1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355AC2-3B70-1139-72EF-966839AF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D4089D-73FC-FB97-64DB-81B70E7BC875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988EE6-F180-9D25-9C92-62E5BF04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BE23C03-109F-D87F-88AF-2D20039F2706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</p:spTree>
    <p:extLst>
      <p:ext uri="{BB962C8B-B14F-4D97-AF65-F5344CB8AC3E}">
        <p14:creationId xmlns:p14="http://schemas.microsoft.com/office/powerpoint/2010/main" val="3228835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7B645-A756-A804-9FA0-FF938B90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9C55BA-75E0-5856-22B9-9D742A4A8253}"/>
              </a:ext>
            </a:extLst>
          </p:cNvPr>
          <p:cNvSpPr txBox="1"/>
          <p:nvPr/>
        </p:nvSpPr>
        <p:spPr>
          <a:xfrm>
            <a:off x="3335523" y="431784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485F7E-7162-F0A2-F4C0-2638EDA8D901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BA506C-B0BF-A6AB-10D2-D2A3ABEB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33" y="1591789"/>
            <a:ext cx="1526616" cy="2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6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5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3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35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03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69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92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2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2200-E087-56AD-3AC8-89758645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E767D-CB69-FF8F-599C-D875EA2D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http://localhost:8100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B5AD7B4-57BE-4DB5-9D4B-EC773E43E0F5}"/>
              </a:ext>
            </a:extLst>
          </p:cNvPr>
          <p:cNvSpPr/>
          <p:nvPr/>
        </p:nvSpPr>
        <p:spPr>
          <a:xfrm>
            <a:off x="-6" y="41519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Live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E6538-BA56-6B49-CA4C-C9E675DFF047}"/>
              </a:ext>
            </a:extLst>
          </p:cNvPr>
          <p:cNvSpPr txBox="1"/>
          <p:nvPr/>
        </p:nvSpPr>
        <p:spPr>
          <a:xfrm>
            <a:off x="6686717" y="268878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4A3997-8E19-E5C6-9026-6968AB6DE44A}"/>
              </a:ext>
            </a:extLst>
          </p:cNvPr>
          <p:cNvSpPr/>
          <p:nvPr/>
        </p:nvSpPr>
        <p:spPr>
          <a:xfrm>
            <a:off x="-1" y="2688787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5D633-FF23-3C9E-9B3C-52DE9AF9552E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20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92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B964-00B9-A9BC-0A98-275FAF68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5DF04-12F1-A45C-5D1D-90AC1888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FBEE782-6D14-696C-1021-4260460AC531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</p:txBody>
      </p:sp>
    </p:spTree>
    <p:extLst>
      <p:ext uri="{BB962C8B-B14F-4D97-AF65-F5344CB8AC3E}">
        <p14:creationId xmlns:p14="http://schemas.microsoft.com/office/powerpoint/2010/main" val="3775977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5132-54FC-5577-2871-9B687E31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4D0DE-1D9B-6E32-5472-E745411C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F42ED2-FDB9-BEC5-EBA4-DEF871217EE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</p:txBody>
      </p:sp>
    </p:spTree>
    <p:extLst>
      <p:ext uri="{BB962C8B-B14F-4D97-AF65-F5344CB8AC3E}">
        <p14:creationId xmlns:p14="http://schemas.microsoft.com/office/powerpoint/2010/main" val="3939136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728C-6432-5A32-42A6-D8844A3F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65A0E-ACC7-BF85-D9B8-ABA1CEA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2A2A70D-7C89-7984-E932-AAB1914CD28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</p:txBody>
      </p:sp>
    </p:spTree>
    <p:extLst>
      <p:ext uri="{BB962C8B-B14F-4D97-AF65-F5344CB8AC3E}">
        <p14:creationId xmlns:p14="http://schemas.microsoft.com/office/powerpoint/2010/main" val="3949074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AD542-7F75-8A59-6CB1-EF0348608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06F07-1A02-F65B-08C1-9B633ACD4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207245C-4EBA-261E-EE78-53E34606FCA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  <a:p>
            <a:r>
              <a:rPr lang="de-DE" b="0" dirty="0">
                <a:solidFill>
                  <a:srgbClr val="36544F"/>
                </a:solidFill>
              </a:rPr>
              <a:t>"Meta-Framework"</a:t>
            </a:r>
          </a:p>
        </p:txBody>
      </p:sp>
    </p:spTree>
    <p:extLst>
      <p:ext uri="{BB962C8B-B14F-4D97-AF65-F5344CB8AC3E}">
        <p14:creationId xmlns:p14="http://schemas.microsoft.com/office/powerpoint/2010/main" val="3185480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CB248-D2AA-F744-8D7B-9CA8814D4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6C1437-D9AF-8246-28C4-93C3896D3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F00565F-FF82-03FB-2A17-B339789F2C06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React in zwei Minuten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Mit React bauen wir Komponenten</a:t>
            </a:r>
          </a:p>
          <a:p>
            <a:r>
              <a:rPr lang="de-DE" b="0" dirty="0">
                <a:solidFill>
                  <a:srgbClr val="36544F"/>
                </a:solidFill>
              </a:rPr>
              <a:t>Eine Komponente ist eine JavaScript/TypeScript-Funktion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Für die UI können wir HTML-artigen Code in JS schreiben</a:t>
            </a:r>
          </a:p>
        </p:txBody>
      </p:sp>
    </p:spTree>
    <p:extLst>
      <p:ext uri="{BB962C8B-B14F-4D97-AF65-F5344CB8AC3E}">
        <p14:creationId xmlns:p14="http://schemas.microsoft.com/office/powerpoint/2010/main" val="913947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/md-</a:t>
            </a:r>
            <a:r>
              <a:rPr lang="de-DE" sz="2000" b="1" dirty="0" err="1">
                <a:solidFill>
                  <a:srgbClr val="1778B8"/>
                </a:solidFill>
              </a:rPr>
              <a:t>dev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days-nextjs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C0B8B96-5D5B-65A3-C30D-EC423FDBD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92908"/>
            <a:ext cx="1488697" cy="14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B321D-1C30-0BD5-C6BA-F22A29A5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4C7FD-DCA2-A556-FC16-C4127929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0A8985-E11C-7560-56E4-4A3903FB935C}"/>
              </a:ext>
            </a:extLst>
          </p:cNvPr>
          <p:cNvSpPr txBox="1"/>
          <p:nvPr/>
        </p:nvSpPr>
        <p:spPr>
          <a:xfrm>
            <a:off x="238222" y="692175"/>
            <a:ext cx="219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64371E-1402-30E9-1BFA-3F903EBA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11" y="876841"/>
            <a:ext cx="4827727" cy="40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2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35718-8593-006C-EA6C-94FCBCC0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FC39B-3715-B368-3093-55957217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E664832-8AF0-74E0-529F-BCCBB98E634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Ein Beispiel...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Brauchen wir dafür JavaScript im Browser? React?</a:t>
            </a:r>
          </a:p>
        </p:txBody>
      </p:sp>
    </p:spTree>
    <p:extLst>
      <p:ext uri="{BB962C8B-B14F-4D97-AF65-F5344CB8AC3E}">
        <p14:creationId xmlns:p14="http://schemas.microsoft.com/office/powerpoint/2010/main" val="159009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BBC4-E4AD-B1B8-98FA-3E720663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EB42-29DE-6481-BD5C-74741C30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448F802-A483-7FBA-2287-95C5156109F2}"/>
              </a:ext>
            </a:extLst>
          </p:cNvPr>
          <p:cNvSpPr txBox="1"/>
          <p:nvPr/>
        </p:nvSpPr>
        <p:spPr>
          <a:xfrm>
            <a:off x="339911" y="883022"/>
            <a:ext cx="488948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Architekturen für 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ECFBA52-57EA-905D-5E55-CCE0A24B4B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0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34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2CCCC-9D84-79DC-2233-1A4AFFB4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2AB5D-C4F3-C81D-E6D9-5AD4EDD9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CD35CBD-3880-836A-AB48-3F1CA6E70F2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Single-Page-Anwendungen: Eure Meinung!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3B8A716-821C-B4AF-DD20-BC36A796A9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Wo machen SPA Sinn? </a:t>
            </a:r>
            <a:r>
              <a:rPr lang="de-DE" sz="2000" dirty="0">
                <a:solidFill>
                  <a:srgbClr val="36544F"/>
                </a:solidFill>
              </a:rPr>
              <a:t>🤔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Welche Probleme gibt es damit? </a:t>
            </a:r>
            <a:r>
              <a:rPr lang="de-DE" sz="2000" dirty="0">
                <a:solidFill>
                  <a:srgbClr val="36544F"/>
                </a:solidFill>
              </a:rPr>
              <a:t>🤷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Gängige Vorurteile? </a:t>
            </a:r>
            <a:r>
              <a:rPr lang="de-DE" sz="2000" dirty="0">
                <a:solidFill>
                  <a:srgbClr val="36544F"/>
                </a:solidFill>
              </a:rPr>
              <a:t>🤬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D673E1-542C-06A3-0631-34BBAD68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46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51F6B-B5BF-6CBD-2A03-9CD7A69A0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05639-05E5-92C2-1332-7946C24E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A5CC9D-4216-95B5-1069-B283282C25CA}"/>
              </a:ext>
            </a:extLst>
          </p:cNvPr>
          <p:cNvSpPr txBox="1"/>
          <p:nvPr/>
        </p:nvSpPr>
        <p:spPr>
          <a:xfrm>
            <a:off x="339911" y="883022"/>
            <a:ext cx="282320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Alternativen zur SPA</a:t>
            </a:r>
          </a:p>
        </p:txBody>
      </p:sp>
    </p:spTree>
    <p:extLst>
      <p:ext uri="{BB962C8B-B14F-4D97-AF65-F5344CB8AC3E}">
        <p14:creationId xmlns:p14="http://schemas.microsoft.com/office/powerpoint/2010/main" val="1382163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589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ECF205-5796-D315-F029-5E6D571EB549}"/>
              </a:ext>
            </a:extLst>
          </p:cNvPr>
          <p:cNvSpPr txBox="1">
            <a:spLocks/>
          </p:cNvSpPr>
          <p:nvPr/>
        </p:nvSpPr>
        <p:spPr>
          <a:xfrm>
            <a:off x="2463800" y="1497182"/>
            <a:ext cx="6400800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liefert fertige HTML-Seite zum Client</a:t>
            </a: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 Interaktion dann Server-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Roundtrip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(Link, Formular)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Vertreter: PHP, Java,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dotNET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146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672</Words>
  <Application>Microsoft Macintosh PowerPoint</Application>
  <PresentationFormat>Bildschirmpräsentation (16:9)</PresentationFormat>
  <Paragraphs>182</Paragraphs>
  <Slides>29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Magdeburg developer Days | 14. Mai 2025 | @nilshartmann</vt:lpstr>
      <vt:lpstr>https://nilshartmann.net</vt:lpstr>
      <vt:lpstr>Ein Beispiel...</vt:lpstr>
      <vt:lpstr>Ein Beispiel...</vt:lpstr>
      <vt:lpstr>Architekturen</vt:lpstr>
      <vt:lpstr>Single-Page-Anwendungen</vt:lpstr>
      <vt:lpstr>Single-Page-Anwendungen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http://localhost:8100</vt:lpstr>
      <vt:lpstr>Next.js</vt:lpstr>
      <vt:lpstr>Next.js</vt:lpstr>
      <vt:lpstr>Next.js</vt:lpstr>
      <vt:lpstr>Next.js</vt:lpstr>
      <vt:lpstr>Next.js</vt:lpstr>
      <vt:lpstr>Ein Beispiel...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1252</cp:revision>
  <cp:lastPrinted>2019-09-04T14:49:47Z</cp:lastPrinted>
  <dcterms:created xsi:type="dcterms:W3CDTF">2016-03-28T15:59:53Z</dcterms:created>
  <dcterms:modified xsi:type="dcterms:W3CDTF">2025-05-14T14:12:12Z</dcterms:modified>
</cp:coreProperties>
</file>